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0"/>
  </p:notesMasterIdLst>
  <p:sldIdLst>
    <p:sldId id="541" r:id="rId4"/>
    <p:sldId id="510" r:id="rId5"/>
    <p:sldId id="524" r:id="rId6"/>
    <p:sldId id="526" r:id="rId7"/>
    <p:sldId id="527" r:id="rId8"/>
    <p:sldId id="535" r:id="rId9"/>
    <p:sldId id="502" r:id="rId10"/>
    <p:sldId id="497" r:id="rId11"/>
    <p:sldId id="533" r:id="rId12"/>
    <p:sldId id="521" r:id="rId13"/>
    <p:sldId id="536" r:id="rId14"/>
    <p:sldId id="539" r:id="rId15"/>
    <p:sldId id="540" r:id="rId16"/>
    <p:sldId id="507" r:id="rId17"/>
    <p:sldId id="501" r:id="rId18"/>
    <p:sldId id="542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0" Type="http://schemas.openxmlformats.org/officeDocument/2006/relationships/image" Target="../media/image49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image" Target="../media/image74.wmf"/><Relationship Id="rId7" Type="http://schemas.openxmlformats.org/officeDocument/2006/relationships/image" Target="../media/image78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9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6547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19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83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3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01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32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19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3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01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114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1330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20233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9049602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7800306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459275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5614233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3976635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04596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204590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3361765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9720821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91297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34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71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1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34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37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89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15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22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86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245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16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72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8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96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469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91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5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37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36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7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69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0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00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58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2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07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45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0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1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93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99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48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57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78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09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7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55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976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23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00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09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05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55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12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80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68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06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110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108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71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5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8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88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08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1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28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06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76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50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98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77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3311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8078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922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818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31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41258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575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0295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55531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0091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0174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786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8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89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85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42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140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54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9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8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2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36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59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21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4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19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149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35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80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69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07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03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49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2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38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75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47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965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01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45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80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22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50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46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7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11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6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9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真分数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和假分数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571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真分数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和假分数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6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分数的意义和性质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1256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4.xml"/><Relationship Id="rId7" Type="http://schemas.openxmlformats.org/officeDocument/2006/relationships/image" Target="../media/image4.emf"/><Relationship Id="rId2" Type="http://schemas.openxmlformats.org/officeDocument/2006/relationships/slide" Target="slide16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15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47.bin"/><Relationship Id="rId3" Type="http://schemas.openxmlformats.org/officeDocument/2006/relationships/image" Target="../media/image70.png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67.w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66.wmf"/><Relationship Id="rId4" Type="http://schemas.openxmlformats.org/officeDocument/2006/relationships/image" Target="../media/image71.png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6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79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76.wmf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8.wmf"/><Relationship Id="rId20" Type="http://schemas.openxmlformats.org/officeDocument/2006/relationships/image" Target="../media/image81.png"/><Relationship Id="rId1" Type="http://schemas.openxmlformats.org/officeDocument/2006/relationships/vmlDrawing" Target="../drawings/vmlDrawing7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75.wmf"/><Relationship Id="rId19" Type="http://schemas.openxmlformats.org/officeDocument/2006/relationships/image" Target="../media/image80.png"/><Relationship Id="rId4" Type="http://schemas.openxmlformats.org/officeDocument/2006/relationships/image" Target="../media/image72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7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89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64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88.wmf"/><Relationship Id="rId20" Type="http://schemas.openxmlformats.org/officeDocument/2006/relationships/image" Target="../media/image91.png"/><Relationship Id="rId1" Type="http://schemas.openxmlformats.org/officeDocument/2006/relationships/vmlDrawing" Target="../drawings/vmlDrawing8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61.bin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10" Type="http://schemas.openxmlformats.org/officeDocument/2006/relationships/image" Target="../media/image85.wmf"/><Relationship Id="rId19" Type="http://schemas.openxmlformats.org/officeDocument/2006/relationships/image" Target="../media/image90.png"/><Relationship Id="rId4" Type="http://schemas.openxmlformats.org/officeDocument/2006/relationships/image" Target="../media/image82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8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7.jpeg"/><Relationship Id="rId21" Type="http://schemas.openxmlformats.org/officeDocument/2006/relationships/image" Target="../media/image13.wmf"/><Relationship Id="rId7" Type="http://schemas.openxmlformats.org/officeDocument/2006/relationships/image" Target="../media/image17.png"/><Relationship Id="rId12" Type="http://schemas.openxmlformats.org/officeDocument/2006/relationships/oleObject" Target="../embeddings/oleObject3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11" Type="http://schemas.openxmlformats.org/officeDocument/2006/relationships/image" Target="../media/image10.wmf"/><Relationship Id="rId24" Type="http://schemas.openxmlformats.org/officeDocument/2006/relationships/image" Target="../media/image20.jpeg"/><Relationship Id="rId5" Type="http://schemas.openxmlformats.org/officeDocument/2006/relationships/image" Target="../media/image15.png"/><Relationship Id="rId15" Type="http://schemas.openxmlformats.org/officeDocument/2006/relationships/oleObject" Target="../embeddings/oleObject5.bin"/><Relationship Id="rId23" Type="http://schemas.openxmlformats.org/officeDocument/2006/relationships/image" Target="../media/image19.png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12.wmf"/><Relationship Id="rId4" Type="http://schemas.openxmlformats.org/officeDocument/2006/relationships/image" Target="../media/image14.png"/><Relationship Id="rId9" Type="http://schemas.openxmlformats.org/officeDocument/2006/relationships/image" Target="../media/image9.wmf"/><Relationship Id="rId14" Type="http://schemas.openxmlformats.org/officeDocument/2006/relationships/oleObject" Target="../embeddings/oleObject4.bin"/><Relationship Id="rId22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3.bin"/><Relationship Id="rId3" Type="http://schemas.openxmlformats.org/officeDocument/2006/relationships/image" Target="../media/image25.jpeg"/><Relationship Id="rId7" Type="http://schemas.openxmlformats.org/officeDocument/2006/relationships/image" Target="../media/image21.wmf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26.png"/><Relationship Id="rId15" Type="http://schemas.openxmlformats.org/officeDocument/2006/relationships/image" Target="../media/image24.wmf"/><Relationship Id="rId10" Type="http://schemas.openxmlformats.org/officeDocument/2006/relationships/image" Target="../media/image15.png"/><Relationship Id="rId4" Type="http://schemas.openxmlformats.org/officeDocument/2006/relationships/image" Target="../media/image7.jpe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33.png"/><Relationship Id="rId21" Type="http://schemas.openxmlformats.org/officeDocument/2006/relationships/image" Target="../media/image25.jpeg"/><Relationship Id="rId7" Type="http://schemas.openxmlformats.org/officeDocument/2006/relationships/image" Target="../media/image35.png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png"/><Relationship Id="rId11" Type="http://schemas.openxmlformats.org/officeDocument/2006/relationships/image" Target="../media/image28.wmf"/><Relationship Id="rId5" Type="http://schemas.openxmlformats.org/officeDocument/2006/relationships/image" Target="../media/image27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7.jpeg"/><Relationship Id="rId14" Type="http://schemas.openxmlformats.org/officeDocument/2006/relationships/oleObject" Target="../embeddings/oleObject18.bin"/><Relationship Id="rId22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47.wmf"/><Relationship Id="rId26" Type="http://schemas.openxmlformats.org/officeDocument/2006/relationships/image" Target="../media/image51.wmf"/><Relationship Id="rId3" Type="http://schemas.openxmlformats.org/officeDocument/2006/relationships/oleObject" Target="../embeddings/oleObject22.bin"/><Relationship Id="rId21" Type="http://schemas.openxmlformats.org/officeDocument/2006/relationships/oleObject" Target="../embeddings/oleObject31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29" Type="http://schemas.openxmlformats.org/officeDocument/2006/relationships/oleObject" Target="../embeddings/oleObject3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50.wmf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52.wmf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30.bin"/><Relationship Id="rId4" Type="http://schemas.openxmlformats.org/officeDocument/2006/relationships/image" Target="../media/image40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45.wmf"/><Relationship Id="rId22" Type="http://schemas.openxmlformats.org/officeDocument/2006/relationships/image" Target="../media/image49.wmf"/><Relationship Id="rId27" Type="http://schemas.openxmlformats.org/officeDocument/2006/relationships/oleObject" Target="../embeddings/oleObject34.bin"/><Relationship Id="rId30" Type="http://schemas.openxmlformats.org/officeDocument/2006/relationships/image" Target="../media/image5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58.wmf"/><Relationship Id="rId3" Type="http://schemas.openxmlformats.org/officeDocument/2006/relationships/oleObject" Target="../embeddings/oleObject36.bin"/><Relationship Id="rId7" Type="http://schemas.openxmlformats.org/officeDocument/2006/relationships/image" Target="../media/image61.png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60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4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55.wmf"/><Relationship Id="rId11" Type="http://schemas.openxmlformats.org/officeDocument/2006/relationships/image" Target="../media/image57.wmf"/><Relationship Id="rId5" Type="http://schemas.openxmlformats.org/officeDocument/2006/relationships/oleObject" Target="../embeddings/oleObject37.bin"/><Relationship Id="rId15" Type="http://schemas.openxmlformats.org/officeDocument/2006/relationships/image" Target="../media/image59.wmf"/><Relationship Id="rId10" Type="http://schemas.openxmlformats.org/officeDocument/2006/relationships/oleObject" Target="../embeddings/oleObject39.bin"/><Relationship Id="rId4" Type="http://schemas.openxmlformats.org/officeDocument/2006/relationships/image" Target="../media/image54.wmf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3938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真分数和假分数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分数的意义和性质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00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555526"/>
            <a:ext cx="7239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在图中涂色表示它下面的分数。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35646"/>
            <a:ext cx="720393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791" y="1635646"/>
            <a:ext cx="7305625" cy="1934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465515"/>
            <a:ext cx="8162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在直线上描出表示各分数的点，看看表示真分数和假分数的点各在直线的哪一段上。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00" y="2884289"/>
            <a:ext cx="7162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34" y="2454523"/>
            <a:ext cx="714375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296781" y="1779662"/>
            <a:ext cx="4374339" cy="627708"/>
            <a:chOff x="1277781" y="1844675"/>
            <a:chExt cx="4374339" cy="627708"/>
          </a:xfrm>
        </p:grpSpPr>
        <p:sp>
          <p:nvSpPr>
            <p:cNvPr id="3" name="TextBox 2"/>
            <p:cNvSpPr txBox="1"/>
            <p:nvPr/>
          </p:nvSpPr>
          <p:spPr>
            <a:xfrm>
              <a:off x="1277781" y="1923678"/>
              <a:ext cx="43743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8" name="对象 1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9327040"/>
                </p:ext>
              </p:extLst>
            </p:nvPr>
          </p:nvGraphicFramePr>
          <p:xfrm>
            <a:off x="2190750" y="1844675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0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0750" y="1844675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2725800"/>
                </p:ext>
              </p:extLst>
            </p:nvPr>
          </p:nvGraphicFramePr>
          <p:xfrm>
            <a:off x="2820119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1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0119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9756174"/>
                </p:ext>
              </p:extLst>
            </p:nvPr>
          </p:nvGraphicFramePr>
          <p:xfrm>
            <a:off x="3396183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2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6183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3851232"/>
                </p:ext>
              </p:extLst>
            </p:nvPr>
          </p:nvGraphicFramePr>
          <p:xfrm>
            <a:off x="3972247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3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2247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26581122"/>
                </p:ext>
              </p:extLst>
            </p:nvPr>
          </p:nvGraphicFramePr>
          <p:xfrm>
            <a:off x="4548311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4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48311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091926"/>
                </p:ext>
              </p:extLst>
            </p:nvPr>
          </p:nvGraphicFramePr>
          <p:xfrm>
            <a:off x="5148064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5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8064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57000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465515"/>
            <a:ext cx="8090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在直线上描出表示各分数的点，看看表示真分数和假分数的点各在直线的哪一段上。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7781" y="1844675"/>
            <a:ext cx="5227794" cy="627708"/>
            <a:chOff x="1277781" y="1844675"/>
            <a:chExt cx="5227794" cy="627708"/>
          </a:xfrm>
        </p:grpSpPr>
        <p:grpSp>
          <p:nvGrpSpPr>
            <p:cNvPr id="10" name="组合 9"/>
            <p:cNvGrpSpPr/>
            <p:nvPr/>
          </p:nvGrpSpPr>
          <p:grpSpPr>
            <a:xfrm>
              <a:off x="1277781" y="1844675"/>
              <a:ext cx="4374339" cy="627708"/>
              <a:chOff x="1277781" y="1844675"/>
              <a:chExt cx="4374339" cy="627708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277781" y="1923678"/>
                <a:ext cx="43743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）                      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18" name="对象 1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57056552"/>
                  </p:ext>
                </p:extLst>
              </p:nvPr>
            </p:nvGraphicFramePr>
            <p:xfrm>
              <a:off x="2200275" y="1844675"/>
              <a:ext cx="2190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571" name="公式" r:id="rId3" imgW="139680" imgH="393480" progId="Equation.3">
                      <p:embed/>
                    </p:oleObj>
                  </mc:Choice>
                  <mc:Fallback>
                    <p:oleObj name="公式" r:id="rId3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0275" y="1844675"/>
                            <a:ext cx="2190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" name="对象 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78701517"/>
                  </p:ext>
                </p:extLst>
              </p:nvPr>
            </p:nvGraphicFramePr>
            <p:xfrm>
              <a:off x="2820119" y="1851670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572" name="公式" r:id="rId5" imgW="152280" imgH="393480" progId="Equation.3">
                      <p:embed/>
                    </p:oleObj>
                  </mc:Choice>
                  <mc:Fallback>
                    <p:oleObj name="公式" r:id="rId5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20119" y="1851670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" name="对象 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351956"/>
                  </p:ext>
                </p:extLst>
              </p:nvPr>
            </p:nvGraphicFramePr>
            <p:xfrm>
              <a:off x="3405188" y="1851025"/>
              <a:ext cx="2190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573" name="公式" r:id="rId7" imgW="139680" imgH="393480" progId="Equation.3">
                      <p:embed/>
                    </p:oleObj>
                  </mc:Choice>
                  <mc:Fallback>
                    <p:oleObj name="公式" r:id="rId7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05188" y="1851025"/>
                            <a:ext cx="2190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" name="对象 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53863855"/>
                  </p:ext>
                </p:extLst>
              </p:nvPr>
            </p:nvGraphicFramePr>
            <p:xfrm>
              <a:off x="3972247" y="1851670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574" name="公式" r:id="rId9" imgW="152280" imgH="393480" progId="Equation.3">
                      <p:embed/>
                    </p:oleObj>
                  </mc:Choice>
                  <mc:Fallback>
                    <p:oleObj name="公式" r:id="rId9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72247" y="1851670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" name="对象 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38933869"/>
                  </p:ext>
                </p:extLst>
              </p:nvPr>
            </p:nvGraphicFramePr>
            <p:xfrm>
              <a:off x="4557713" y="1851025"/>
              <a:ext cx="220662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575" name="公式" r:id="rId11" imgW="139680" imgH="393480" progId="Equation.3">
                      <p:embed/>
                    </p:oleObj>
                  </mc:Choice>
                  <mc:Fallback>
                    <p:oleObj name="公式" r:id="rId11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57713" y="1851025"/>
                            <a:ext cx="220662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对象 8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45827618"/>
                  </p:ext>
                </p:extLst>
              </p:nvPr>
            </p:nvGraphicFramePr>
            <p:xfrm>
              <a:off x="5148064" y="1851670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576" name="公式" r:id="rId13" imgW="152280" imgH="393480" progId="Equation.3">
                      <p:embed/>
                    </p:oleObj>
                  </mc:Choice>
                  <mc:Fallback>
                    <p:oleObj name="公式" r:id="rId13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48064" y="1851670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95417655"/>
                </p:ext>
              </p:extLst>
            </p:nvPr>
          </p:nvGraphicFramePr>
          <p:xfrm>
            <a:off x="5724128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77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24128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87437303"/>
                </p:ext>
              </p:extLst>
            </p:nvPr>
          </p:nvGraphicFramePr>
          <p:xfrm>
            <a:off x="6286500" y="1851025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78" name="公式" r:id="rId17" imgW="139680" imgH="393480" progId="Equation.3">
                    <p:embed/>
                  </p:oleObj>
                </mc:Choice>
                <mc:Fallback>
                  <p:oleObj name="公式" r:id="rId1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86500" y="1851025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86261"/>
            <a:ext cx="72961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84" y="2427734"/>
            <a:ext cx="712470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979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465515"/>
            <a:ext cx="837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在直线上描出表示各分数的点，看看表示真分数和假分数的点各在直线的哪一段上。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9859" y="1844675"/>
            <a:ext cx="5227794" cy="627708"/>
            <a:chOff x="1277781" y="1844675"/>
            <a:chExt cx="5227794" cy="627708"/>
          </a:xfrm>
        </p:grpSpPr>
        <p:grpSp>
          <p:nvGrpSpPr>
            <p:cNvPr id="10" name="组合 9"/>
            <p:cNvGrpSpPr/>
            <p:nvPr/>
          </p:nvGrpSpPr>
          <p:grpSpPr>
            <a:xfrm>
              <a:off x="1277781" y="1844675"/>
              <a:ext cx="4374339" cy="627708"/>
              <a:chOff x="1277781" y="1844675"/>
              <a:chExt cx="4374339" cy="627708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277781" y="1923678"/>
                <a:ext cx="43743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（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）                      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18" name="对象 1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0353248"/>
                  </p:ext>
                </p:extLst>
              </p:nvPr>
            </p:nvGraphicFramePr>
            <p:xfrm>
              <a:off x="2200275" y="1844675"/>
              <a:ext cx="2190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596" name="公式" r:id="rId3" imgW="139680" imgH="393480" progId="Equation.3">
                      <p:embed/>
                    </p:oleObj>
                  </mc:Choice>
                  <mc:Fallback>
                    <p:oleObj name="公式" r:id="rId3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0275" y="1844675"/>
                            <a:ext cx="2190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" name="对象 4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58189927"/>
                  </p:ext>
                </p:extLst>
              </p:nvPr>
            </p:nvGraphicFramePr>
            <p:xfrm>
              <a:off x="2820119" y="1851670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597" name="公式" r:id="rId5" imgW="152280" imgH="393480" progId="Equation.3">
                      <p:embed/>
                    </p:oleObj>
                  </mc:Choice>
                  <mc:Fallback>
                    <p:oleObj name="公式" r:id="rId5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20119" y="1851670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" name="对象 5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53388562"/>
                  </p:ext>
                </p:extLst>
              </p:nvPr>
            </p:nvGraphicFramePr>
            <p:xfrm>
              <a:off x="3405188" y="1851025"/>
              <a:ext cx="219075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598" name="公式" r:id="rId7" imgW="139680" imgH="393480" progId="Equation.3">
                      <p:embed/>
                    </p:oleObj>
                  </mc:Choice>
                  <mc:Fallback>
                    <p:oleObj name="公式" r:id="rId7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05188" y="1851025"/>
                            <a:ext cx="219075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" name="对象 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69302317"/>
                  </p:ext>
                </p:extLst>
              </p:nvPr>
            </p:nvGraphicFramePr>
            <p:xfrm>
              <a:off x="3972247" y="1851670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599" name="公式" r:id="rId9" imgW="152280" imgH="393480" progId="Equation.3">
                      <p:embed/>
                    </p:oleObj>
                  </mc:Choice>
                  <mc:Fallback>
                    <p:oleObj name="公式" r:id="rId9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72247" y="1851670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" name="对象 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93084188"/>
                  </p:ext>
                </p:extLst>
              </p:nvPr>
            </p:nvGraphicFramePr>
            <p:xfrm>
              <a:off x="4557713" y="1851025"/>
              <a:ext cx="220662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600" name="公式" r:id="rId11" imgW="139680" imgH="393480" progId="Equation.3">
                      <p:embed/>
                    </p:oleObj>
                  </mc:Choice>
                  <mc:Fallback>
                    <p:oleObj name="公式" r:id="rId11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57713" y="1851025"/>
                            <a:ext cx="220662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对象 8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89443711"/>
                  </p:ext>
                </p:extLst>
              </p:nvPr>
            </p:nvGraphicFramePr>
            <p:xfrm>
              <a:off x="5148064" y="1851670"/>
              <a:ext cx="239713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601" name="公式" r:id="rId13" imgW="152280" imgH="393480" progId="Equation.3">
                      <p:embed/>
                    </p:oleObj>
                  </mc:Choice>
                  <mc:Fallback>
                    <p:oleObj name="公式" r:id="rId13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48064" y="1851670"/>
                            <a:ext cx="239713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1" name="对象 2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013063"/>
                </p:ext>
              </p:extLst>
            </p:nvPr>
          </p:nvGraphicFramePr>
          <p:xfrm>
            <a:off x="5724128" y="185167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02" name="公式" r:id="rId15" imgW="152280" imgH="393480" progId="Equation.3">
                    <p:embed/>
                  </p:oleObj>
                </mc:Choice>
                <mc:Fallback>
                  <p:oleObj name="公式" r:id="rId1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24128" y="185167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98032184"/>
                </p:ext>
              </p:extLst>
            </p:nvPr>
          </p:nvGraphicFramePr>
          <p:xfrm>
            <a:off x="6286500" y="1851025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03" name="公式" r:id="rId17" imgW="139680" imgH="393480" progId="Equation.3">
                    <p:embed/>
                  </p:oleObj>
                </mc:Choice>
                <mc:Fallback>
                  <p:oleObj name="公式" r:id="rId1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86500" y="1851025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741" y="3158852"/>
            <a:ext cx="69246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312" y="2535535"/>
            <a:ext cx="729615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113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1989152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我认识了真分数和假分数。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052686" y="2823805"/>
            <a:ext cx="682054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auto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分子比分母小的分数叫作</a:t>
            </a:r>
            <a:r>
              <a:rPr lang="zh-CN" altLang="en-US" sz="28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真分数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，分子比分母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大或者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分子和分母相等的分数叫作</a:t>
            </a:r>
            <a:r>
              <a:rPr lang="zh-CN" altLang="en-US" sz="28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假分数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57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2058310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547664" y="1321355"/>
            <a:ext cx="3672408" cy="1505096"/>
          </a:xfrm>
          <a:prstGeom prst="wedgeRoundRectCallout">
            <a:avLst>
              <a:gd name="adj1" fmla="val -43363"/>
              <a:gd name="adj2" fmla="val 6008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分数是把单位“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”平均分成若干份，表示这样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份或几份的数。像这样可以表示出哪些分数呢？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364088" y="2403696"/>
            <a:ext cx="2448272" cy="710787"/>
          </a:xfrm>
          <a:prstGeom prst="wedgeRoundRectCallout">
            <a:avLst>
              <a:gd name="adj1" fmla="val 37095"/>
              <a:gd name="adj2" fmla="val 747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可以表示出很多个不同的分数。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772167" y="3105393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2051720" y="3369526"/>
            <a:ext cx="3672408" cy="747924"/>
          </a:xfrm>
          <a:prstGeom prst="wedgeRoundRectCallout">
            <a:avLst>
              <a:gd name="adj1" fmla="val -36796"/>
              <a:gd name="adj2" fmla="val -6979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这样的分数数得完吗？我们今天就来研究这些分数。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25837" y="3059542"/>
            <a:ext cx="826270" cy="97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9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078" y="1475367"/>
            <a:ext cx="6256338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666131" y="746398"/>
            <a:ext cx="5002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）涂色表示每个圆右边的分数。</a:t>
            </a:r>
          </a:p>
        </p:txBody>
      </p: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53" y="1547375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003" y="1547375"/>
            <a:ext cx="49053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53" y="1547375"/>
            <a:ext cx="4714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828" y="2051431"/>
            <a:ext cx="5016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02003" y="2051431"/>
            <a:ext cx="471487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403" y="1547375"/>
            <a:ext cx="4714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828" y="1547375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878" y="2051431"/>
            <a:ext cx="4826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763601" y="2787394"/>
            <a:ext cx="3652838" cy="544513"/>
            <a:chOff x="4413" y="4987"/>
            <a:chExt cx="5753" cy="857"/>
          </a:xfrm>
          <a:noFill/>
        </p:grpSpPr>
        <p:sp>
          <p:nvSpPr>
            <p:cNvPr id="44" name="圆角矩形标注 43"/>
            <p:cNvSpPr/>
            <p:nvPr/>
          </p:nvSpPr>
          <p:spPr>
            <a:xfrm>
              <a:off x="4413" y="4987"/>
              <a:ext cx="5753" cy="857"/>
            </a:xfrm>
            <a:prstGeom prst="wedgeRoundRectCallout">
              <a:avLst>
                <a:gd name="adj1" fmla="val -56187"/>
                <a:gd name="adj2" fmla="val 42275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每个分数里各有几个   ？</a:t>
              </a:r>
            </a:p>
          </p:txBody>
        </p:sp>
        <p:graphicFrame>
          <p:nvGraphicFramePr>
            <p:cNvPr id="46" name="对象 100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92788113"/>
                </p:ext>
              </p:extLst>
            </p:nvPr>
          </p:nvGraphicFramePr>
          <p:xfrm>
            <a:off x="9063" y="4987"/>
            <a:ext cx="330" cy="8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57" r:id="rId8" imgW="3657600" imgH="9448800" progId="Equation.3">
                    <p:embed/>
                  </p:oleObj>
                </mc:Choice>
                <mc:Fallback>
                  <p:oleObj r:id="rId8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63" y="4987"/>
                          <a:ext cx="330" cy="8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" name="对象 6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3671405"/>
              </p:ext>
            </p:extLst>
          </p:nvPr>
        </p:nvGraphicFramePr>
        <p:xfrm>
          <a:off x="6111875" y="3572752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8" name="公式" r:id="rId10" imgW="152280" imgH="393480" progId="Equation.3">
                  <p:embed/>
                </p:oleObj>
              </mc:Choice>
              <mc:Fallback>
                <p:oleObj name="公式" r:id="rId10" imgW="152280" imgH="393480" progId="Equation.3">
                  <p:embed/>
                  <p:pic>
                    <p:nvPicPr>
                      <p:cNvPr id="0" name="对象 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75" y="3572752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0946018"/>
              </p:ext>
            </p:extLst>
          </p:nvPr>
        </p:nvGraphicFramePr>
        <p:xfrm>
          <a:off x="3119438" y="3445752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9" name="公式" r:id="rId12" imgW="152280" imgH="393480" progId="Equation.3">
                  <p:embed/>
                </p:oleObj>
              </mc:Choice>
              <mc:Fallback>
                <p:oleObj name="公式" r:id="rId12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438" y="3445752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1475570" y="4023007"/>
            <a:ext cx="6265000" cy="636975"/>
            <a:chOff x="1475570" y="3679230"/>
            <a:chExt cx="6265000" cy="636975"/>
          </a:xfrm>
          <a:noFill/>
        </p:grpSpPr>
        <p:grpSp>
          <p:nvGrpSpPr>
            <p:cNvPr id="2" name="组合 1"/>
            <p:cNvGrpSpPr/>
            <p:nvPr/>
          </p:nvGrpSpPr>
          <p:grpSpPr>
            <a:xfrm>
              <a:off x="1475570" y="3723878"/>
              <a:ext cx="6265000" cy="576064"/>
              <a:chOff x="1475570" y="3343726"/>
              <a:chExt cx="6265000" cy="576064"/>
            </a:xfrm>
            <a:grpFill/>
          </p:grpSpPr>
          <p:grpSp>
            <p:nvGrpSpPr>
              <p:cNvPr id="57" name="组合 56"/>
              <p:cNvGrpSpPr>
                <a:grpSpLocks/>
              </p:cNvGrpSpPr>
              <p:nvPr/>
            </p:nvGrpSpPr>
            <p:grpSpPr bwMode="auto">
              <a:xfrm>
                <a:off x="1475570" y="3375277"/>
                <a:ext cx="6265000" cy="544513"/>
                <a:chOff x="-2388" y="5660"/>
                <a:chExt cx="9867" cy="857"/>
              </a:xfrm>
              <a:grpFill/>
            </p:grpSpPr>
            <p:sp>
              <p:nvSpPr>
                <p:cNvPr id="58" name="圆角矩形标注 57"/>
                <p:cNvSpPr/>
                <p:nvPr/>
              </p:nvSpPr>
              <p:spPr>
                <a:xfrm>
                  <a:off x="-2388" y="5660"/>
                  <a:ext cx="9867" cy="775"/>
                </a:xfrm>
                <a:prstGeom prst="wedgeRoundRectCallout">
                  <a:avLst>
                    <a:gd name="adj1" fmla="val 52653"/>
                    <a:gd name="adj2" fmla="val -45472"/>
                    <a:gd name="adj3" fmla="val 16667"/>
                  </a:avLst>
                </a:prstGeom>
                <a:grpFill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/>
                  <a:r>
                    <a:rPr lang="zh-CN" altLang="en-US" sz="2400" b="1" noProof="1" smtClean="0">
                      <a:latin typeface="楷体" pitchFamily="49" charset="-122"/>
                      <a:ea typeface="楷体" pitchFamily="49" charset="-122"/>
                    </a:rPr>
                    <a:t>  里有</a:t>
                  </a:r>
                  <a:r>
                    <a:rPr lang="en-US" altLang="zh-CN" sz="2400" b="1" noProof="1">
                      <a:latin typeface="楷体" pitchFamily="49" charset="-122"/>
                      <a:ea typeface="楷体" pitchFamily="49" charset="-122"/>
                    </a:rPr>
                    <a:t>1</a:t>
                  </a:r>
                  <a:r>
                    <a:rPr lang="zh-CN" altLang="en-US" sz="2400" b="1" noProof="1" smtClean="0">
                      <a:latin typeface="楷体" pitchFamily="49" charset="-122"/>
                      <a:ea typeface="楷体" pitchFamily="49" charset="-122"/>
                    </a:rPr>
                    <a:t>个  ，  里有</a:t>
                  </a:r>
                  <a:r>
                    <a:rPr lang="en-US" altLang="zh-CN" sz="2400" b="1" noProof="1" smtClean="0">
                      <a:latin typeface="楷体" pitchFamily="49" charset="-122"/>
                      <a:ea typeface="楷体" pitchFamily="49" charset="-122"/>
                    </a:rPr>
                    <a:t>3</a:t>
                  </a:r>
                  <a:r>
                    <a:rPr lang="zh-CN" altLang="en-US" sz="2400" b="1" noProof="1" smtClean="0">
                      <a:latin typeface="楷体" pitchFamily="49" charset="-122"/>
                      <a:ea typeface="楷体" pitchFamily="49" charset="-122"/>
                    </a:rPr>
                    <a:t>个  ，   里有</a:t>
                  </a:r>
                  <a:r>
                    <a:rPr lang="en-US" altLang="zh-CN" sz="2400" b="1" noProof="1" smtClean="0">
                      <a:latin typeface="楷体" pitchFamily="49" charset="-122"/>
                      <a:ea typeface="楷体" pitchFamily="49" charset="-122"/>
                    </a:rPr>
                    <a:t>4</a:t>
                  </a:r>
                  <a:r>
                    <a:rPr lang="zh-CN" altLang="en-US" sz="2400" b="1" noProof="1" smtClean="0">
                      <a:latin typeface="楷体" pitchFamily="49" charset="-122"/>
                      <a:ea typeface="楷体" pitchFamily="49" charset="-122"/>
                    </a:rPr>
                    <a:t>个  。 </a:t>
                  </a:r>
                  <a:endParaRPr lang="zh-CN" altLang="en-US" sz="2400" b="1" noProof="1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graphicFrame>
              <p:nvGraphicFramePr>
                <p:cNvPr id="59" name="对象 100">
                  <a:hlinkClick r:id="" action="ppaction://ole?verb=1"/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1076383531"/>
                    </p:ext>
                  </p:extLst>
                </p:nvPr>
              </p:nvGraphicFramePr>
              <p:xfrm>
                <a:off x="-6" y="5660"/>
                <a:ext cx="330" cy="85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460" r:id="rId14" imgW="3657600" imgH="9448800" progId="Equation.3">
                        <p:embed/>
                      </p:oleObj>
                    </mc:Choice>
                    <mc:Fallback>
                      <p:oleObj r:id="rId14" imgW="3657600" imgH="9448800" progId="Equation.3">
                        <p:embed/>
                        <p:pic>
                          <p:nvPicPr>
                            <p:cNvPr id="0" name="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-6" y="5660"/>
                              <a:ext cx="330" cy="85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60" name="对象 100">
                <a:hlinkClick r:id="" action="ppaction://ole?verb=1"/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31514239"/>
                  </p:ext>
                </p:extLst>
              </p:nvPr>
            </p:nvGraphicFramePr>
            <p:xfrm>
              <a:off x="1554156" y="3343726"/>
              <a:ext cx="209532" cy="5445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61" r:id="rId15" imgW="3657600" imgH="9448800" progId="Equation.3">
                      <p:embed/>
                    </p:oleObj>
                  </mc:Choice>
                  <mc:Fallback>
                    <p:oleObj r:id="rId15" imgW="3657600" imgH="9448800" progId="Equation.3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54156" y="3343726"/>
                            <a:ext cx="209532" cy="5445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6" name="对象 100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61276062"/>
                </p:ext>
              </p:extLst>
            </p:nvPr>
          </p:nvGraphicFramePr>
          <p:xfrm>
            <a:off x="4938532" y="3755429"/>
            <a:ext cx="209532" cy="544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62" r:id="rId16" imgW="3657600" imgH="9448800" progId="Equation.3">
                    <p:embed/>
                  </p:oleObj>
                </mc:Choice>
                <mc:Fallback>
                  <p:oleObj r:id="rId16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8532" y="3755429"/>
                          <a:ext cx="209532" cy="5445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3542316"/>
                </p:ext>
              </p:extLst>
            </p:nvPr>
          </p:nvGraphicFramePr>
          <p:xfrm>
            <a:off x="7092280" y="3723878"/>
            <a:ext cx="209550" cy="544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63" r:id="rId17" imgW="3657600" imgH="9448800" progId="Equation.3">
                    <p:embed/>
                  </p:oleObj>
                </mc:Choice>
                <mc:Fallback>
                  <p:oleObj r:id="rId17" imgW="3657600" imgH="9448800" progId="Equation.3">
                    <p:embed/>
                    <p:pic>
                      <p:nvPicPr>
                        <p:cNvPr id="0" name="对象 10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92280" y="3723878"/>
                          <a:ext cx="209550" cy="5445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对象 6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1223583"/>
                </p:ext>
              </p:extLst>
            </p:nvPr>
          </p:nvGraphicFramePr>
          <p:xfrm>
            <a:off x="5700439" y="3695492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64" name="公式" r:id="rId18" imgW="152280" imgH="393480" progId="Equation.3">
                    <p:embed/>
                  </p:oleObj>
                </mc:Choice>
                <mc:Fallback>
                  <p:oleObj name="公式" r:id="rId18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00439" y="3695492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0" name="对象 6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2173893"/>
                </p:ext>
              </p:extLst>
            </p:nvPr>
          </p:nvGraphicFramePr>
          <p:xfrm>
            <a:off x="3564136" y="3679230"/>
            <a:ext cx="23971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65" name="公式" r:id="rId20" imgW="152280" imgH="393480" progId="Equation.3">
                    <p:embed/>
                  </p:oleObj>
                </mc:Choice>
                <mc:Fallback>
                  <p:oleObj name="公式" r:id="rId20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4136" y="3679230"/>
                          <a:ext cx="239712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80" y="2629355"/>
            <a:ext cx="1126831" cy="1614828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683568" y="1346920"/>
            <a:ext cx="1166673" cy="1064551"/>
            <a:chOff x="670145" y="1457273"/>
            <a:chExt cx="1555361" cy="1419401"/>
          </a:xfrm>
        </p:grpSpPr>
        <p:pic>
          <p:nvPicPr>
            <p:cNvPr id="50" name="图片 49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5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700491" y="3363838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10518" y="2024055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9582"/>
            <a:ext cx="2627312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101"/>
          <p:cNvGrpSpPr>
            <a:grpSpLocks/>
          </p:cNvGrpSpPr>
          <p:nvPr/>
        </p:nvGrpSpPr>
        <p:grpSpPr bwMode="auto">
          <a:xfrm>
            <a:off x="4560028" y="1752145"/>
            <a:ext cx="2724449" cy="543819"/>
            <a:chOff x="5185" y="5004"/>
            <a:chExt cx="4289" cy="857"/>
          </a:xfrm>
          <a:noFill/>
        </p:grpSpPr>
        <p:sp>
          <p:nvSpPr>
            <p:cNvPr id="45" name="圆角矩形标注 44"/>
            <p:cNvSpPr/>
            <p:nvPr/>
          </p:nvSpPr>
          <p:spPr>
            <a:xfrm>
              <a:off x="5185" y="5047"/>
              <a:ext cx="4289" cy="776"/>
            </a:xfrm>
            <a:prstGeom prst="wedgeRoundRectCallout">
              <a:avLst>
                <a:gd name="adj1" fmla="val 59073"/>
                <a:gd name="adj2" fmla="val 44315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个  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是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几分之几？</a:t>
              </a:r>
            </a:p>
          </p:txBody>
        </p:sp>
        <p:graphicFrame>
          <p:nvGraphicFramePr>
            <p:cNvPr id="46" name="对象 100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53701159"/>
                </p:ext>
              </p:extLst>
            </p:nvPr>
          </p:nvGraphicFramePr>
          <p:xfrm>
            <a:off x="6087" y="5004"/>
            <a:ext cx="330" cy="8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07" r:id="rId6" imgW="3657600" imgH="9448800" progId="Equation.3">
                    <p:embed/>
                  </p:oleObj>
                </mc:Choice>
                <mc:Fallback>
                  <p:oleObj r:id="rId6" imgW="3657600" imgH="9448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87" y="5004"/>
                          <a:ext cx="330" cy="8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395536" y="418182"/>
            <a:ext cx="5967413" cy="673100"/>
            <a:chOff x="395536" y="418182"/>
            <a:chExt cx="5967413" cy="673100"/>
          </a:xfrm>
        </p:grpSpPr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395536" y="483518"/>
              <a:ext cx="596741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ts val="6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）在下图中涂色表示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个  。</a:t>
              </a:r>
            </a:p>
          </p:txBody>
        </p:sp>
        <p:graphicFrame>
          <p:nvGraphicFramePr>
            <p:cNvPr id="47" name="对象 3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72727700"/>
                </p:ext>
              </p:extLst>
            </p:nvPr>
          </p:nvGraphicFramePr>
          <p:xfrm>
            <a:off x="4169222" y="418182"/>
            <a:ext cx="258762" cy="673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08" r:id="rId8" imgW="152280" imgH="393480" progId="Equation.3">
                    <p:embed/>
                  </p:oleObj>
                </mc:Choice>
                <mc:Fallback>
                  <p:oleObj r:id="rId8" imgW="152280" imgH="39348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9222" y="418182"/>
                          <a:ext cx="258762" cy="673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340" y="1175469"/>
            <a:ext cx="4889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椭圆 48"/>
          <p:cNvSpPr>
            <a:spLocks noChangeArrowheads="1"/>
          </p:cNvSpPr>
          <p:nvPr/>
        </p:nvSpPr>
        <p:spPr bwMode="auto">
          <a:xfrm>
            <a:off x="1422127" y="1169119"/>
            <a:ext cx="987425" cy="981075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2493690" y="2407369"/>
            <a:ext cx="63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5</a:t>
            </a: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2492102" y="2796307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graphicFrame>
        <p:nvGraphicFramePr>
          <p:cNvPr id="56" name="对象 100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956205"/>
              </p:ext>
            </p:extLst>
          </p:nvPr>
        </p:nvGraphicFramePr>
        <p:xfrm>
          <a:off x="4967288" y="4456113"/>
          <a:ext cx="7937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9" name="公式" r:id="rId11" imgW="152280" imgH="393480" progId="Equation.3">
                  <p:embed/>
                </p:oleObj>
              </mc:Choice>
              <mc:Fallback>
                <p:oleObj name="公式" r:id="rId11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4456113"/>
                        <a:ext cx="7937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838202" y="3608388"/>
            <a:ext cx="2724449" cy="641632"/>
            <a:chOff x="1847551" y="4002818"/>
            <a:chExt cx="2724449" cy="641632"/>
          </a:xfrm>
          <a:noFill/>
        </p:grpSpPr>
        <p:grpSp>
          <p:nvGrpSpPr>
            <p:cNvPr id="53" name="组合 101"/>
            <p:cNvGrpSpPr>
              <a:grpSpLocks/>
            </p:cNvGrpSpPr>
            <p:nvPr/>
          </p:nvGrpSpPr>
          <p:grpSpPr bwMode="auto">
            <a:xfrm>
              <a:off x="1847551" y="4044155"/>
              <a:ext cx="2724449" cy="600295"/>
              <a:chOff x="5185" y="5004"/>
              <a:chExt cx="4289" cy="946"/>
            </a:xfrm>
            <a:grpFill/>
          </p:grpSpPr>
          <p:sp>
            <p:nvSpPr>
              <p:cNvPr id="54" name="圆角矩形标注 53"/>
              <p:cNvSpPr/>
              <p:nvPr/>
            </p:nvSpPr>
            <p:spPr>
              <a:xfrm>
                <a:off x="5185" y="5047"/>
                <a:ext cx="4289" cy="903"/>
              </a:xfrm>
              <a:prstGeom prst="wedgeRoundRectCallout">
                <a:avLst>
                  <a:gd name="adj1" fmla="val -60794"/>
                  <a:gd name="adj2" fmla="val -41390"/>
                  <a:gd name="adj3" fmla="val 16667"/>
                </a:avLst>
              </a:prstGeom>
              <a:grpFill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/>
                <a:r>
                  <a:rPr lang="en-US" altLang="zh-CN" sz="2400" b="1" noProof="1">
                    <a:latin typeface="楷体" pitchFamily="49" charset="-122"/>
                    <a:ea typeface="楷体" pitchFamily="49" charset="-122"/>
                  </a:rPr>
                  <a:t>5</a:t>
                </a:r>
                <a:r>
                  <a:rPr lang="zh-CN" altLang="en-US" sz="2400" b="1" noProof="1">
                    <a:latin typeface="楷体" pitchFamily="49" charset="-122"/>
                    <a:ea typeface="楷体" pitchFamily="49" charset="-122"/>
                  </a:rPr>
                  <a:t>个  </a:t>
                </a:r>
                <a:r>
                  <a:rPr lang="zh-CN" altLang="en-US" sz="2400" b="1" noProof="1" smtClean="0">
                    <a:latin typeface="楷体" pitchFamily="49" charset="-122"/>
                    <a:ea typeface="楷体" pitchFamily="49" charset="-122"/>
                  </a:rPr>
                  <a:t>是  。</a:t>
                </a:r>
                <a:endParaRPr lang="zh-CN" altLang="en-US" sz="2400" b="1" noProof="1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55" name="对象 100">
                <a:hlinkClick r:id="" action="ppaction://ole?verb=1"/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81166698"/>
                  </p:ext>
                </p:extLst>
              </p:nvPr>
            </p:nvGraphicFramePr>
            <p:xfrm>
              <a:off x="6073" y="5004"/>
              <a:ext cx="330" cy="8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410" r:id="rId13" imgW="3657600" imgH="9448800" progId="Equation.3">
                      <p:embed/>
                    </p:oleObj>
                  </mc:Choice>
                  <mc:Fallback>
                    <p:oleObj r:id="rId13" imgW="3657600" imgH="9448800" progId="Equation.3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073" y="5004"/>
                            <a:ext cx="330" cy="85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57" name="对象 5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4650410"/>
                </p:ext>
              </p:extLst>
            </p:nvPr>
          </p:nvGraphicFramePr>
          <p:xfrm>
            <a:off x="3059062" y="4002818"/>
            <a:ext cx="239712" cy="639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11" name="公式" r:id="rId14" imgW="152280" imgH="406080" progId="Equation.3">
                    <p:embed/>
                  </p:oleObj>
                </mc:Choice>
                <mc:Fallback>
                  <p:oleObj name="公式" r:id="rId14" imgW="15228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9062" y="4002818"/>
                          <a:ext cx="239712" cy="6397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00" y="1275606"/>
            <a:ext cx="7570788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101"/>
          <p:cNvGrpSpPr>
            <a:grpSpLocks/>
          </p:cNvGrpSpPr>
          <p:nvPr/>
        </p:nvGrpSpPr>
        <p:grpSpPr bwMode="auto">
          <a:xfrm>
            <a:off x="3995930" y="3507854"/>
            <a:ext cx="3600406" cy="543881"/>
            <a:chOff x="3431" y="5302"/>
            <a:chExt cx="5965" cy="856"/>
          </a:xfrm>
          <a:noFill/>
        </p:grpSpPr>
        <p:sp>
          <p:nvSpPr>
            <p:cNvPr id="29" name="圆角矩形标注 28"/>
            <p:cNvSpPr/>
            <p:nvPr/>
          </p:nvSpPr>
          <p:spPr>
            <a:xfrm>
              <a:off x="3431" y="5383"/>
              <a:ext cx="5965" cy="775"/>
            </a:xfrm>
            <a:prstGeom prst="wedgeRoundRectCallout">
              <a:avLst>
                <a:gd name="adj1" fmla="val 57494"/>
                <a:gd name="adj2" fmla="val -52842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</a:rPr>
                <a:t>每个分数里各有几个   ？</a:t>
              </a:r>
            </a:p>
          </p:txBody>
        </p:sp>
        <p:graphicFrame>
          <p:nvGraphicFramePr>
            <p:cNvPr id="30" name="对象 100">
              <a:hlinkClick r:id="" action="ppaction://ole?verb=1"/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40767454"/>
                </p:ext>
              </p:extLst>
            </p:nvPr>
          </p:nvGraphicFramePr>
          <p:xfrm>
            <a:off x="8230" y="5302"/>
            <a:ext cx="331" cy="8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6" r:id="rId4" imgW="152280" imgH="393480" progId="Equation.3">
                    <p:embed/>
                  </p:oleObj>
                </mc:Choice>
                <mc:Fallback>
                  <p:oleObj r:id="rId4" imgW="152280" imgH="39348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30" y="5302"/>
                          <a:ext cx="331" cy="8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763688" y="507900"/>
            <a:ext cx="5000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在图形中涂色表示它下面的分数。</a:t>
            </a:r>
          </a:p>
        </p:txBody>
      </p:sp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" r="14694" b="11163"/>
          <a:stretch>
            <a:fillRect/>
          </a:stretch>
        </p:blipFill>
        <p:spPr bwMode="auto">
          <a:xfrm>
            <a:off x="1043608" y="1337122"/>
            <a:ext cx="1069975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250" y="1347614"/>
            <a:ext cx="21431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650" y="1347614"/>
            <a:ext cx="299878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956376" y="3143863"/>
            <a:ext cx="806707" cy="95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475570" y="4111277"/>
            <a:ext cx="6265000" cy="692721"/>
            <a:chOff x="1475570" y="4111277"/>
            <a:chExt cx="6265000" cy="692721"/>
          </a:xfrm>
          <a:noFill/>
        </p:grpSpPr>
        <p:sp>
          <p:nvSpPr>
            <p:cNvPr id="45" name="圆角矩形标注 44"/>
            <p:cNvSpPr/>
            <p:nvPr/>
          </p:nvSpPr>
          <p:spPr bwMode="auto">
            <a:xfrm>
              <a:off x="1475570" y="4171217"/>
              <a:ext cx="6265000" cy="589490"/>
            </a:xfrm>
            <a:prstGeom prst="wedgeRoundRectCallout">
              <a:avLst>
                <a:gd name="adj1" fmla="val -54326"/>
                <a:gd name="adj2" fmla="val -53635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/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  里有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</a:rPr>
                <a:t>2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个  ，  里有</a:t>
              </a:r>
              <a:r>
                <a:rPr lang="en-US" altLang="zh-CN" sz="2400" b="1" noProof="1" smtClean="0">
                  <a:latin typeface="楷体" pitchFamily="49" charset="-122"/>
                  <a:ea typeface="楷体" pitchFamily="49" charset="-122"/>
                </a:rPr>
                <a:t>10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个  ，  里有</a:t>
              </a:r>
              <a:r>
                <a:rPr lang="en-US" altLang="zh-CN" sz="2400" b="1" noProof="1" smtClean="0">
                  <a:latin typeface="楷体" pitchFamily="49" charset="-122"/>
                  <a:ea typeface="楷体" pitchFamily="49" charset="-122"/>
                </a:rPr>
                <a:t>13</a:t>
              </a:r>
              <a:r>
                <a:rPr lang="zh-CN" altLang="en-US" sz="2400" b="1" noProof="1" smtClean="0">
                  <a:latin typeface="楷体" pitchFamily="49" charset="-122"/>
                  <a:ea typeface="楷体" pitchFamily="49" charset="-122"/>
                </a:rPr>
                <a:t>个  。 </a:t>
              </a:r>
              <a:endParaRPr lang="zh-CN" altLang="en-US" sz="2400" b="1" noProof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7" name="对象 4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2198364"/>
                </p:ext>
              </p:extLst>
            </p:nvPr>
          </p:nvGraphicFramePr>
          <p:xfrm>
            <a:off x="1667991" y="4183285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7" name="公式" r:id="rId10" imgW="152280" imgH="393480" progId="Equation.3">
                    <p:embed/>
                  </p:oleObj>
                </mc:Choice>
                <mc:Fallback>
                  <p:oleObj name="公式" r:id="rId10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67991" y="4183285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4533350"/>
                </p:ext>
              </p:extLst>
            </p:nvPr>
          </p:nvGraphicFramePr>
          <p:xfrm>
            <a:off x="2984773" y="4111277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8" name="公式" r:id="rId12" imgW="139680" imgH="393480" progId="Equation.3">
                    <p:embed/>
                  </p:oleObj>
                </mc:Choice>
                <mc:Fallback>
                  <p:oleObj name="公式" r:id="rId12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4773" y="4111277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80880931"/>
                </p:ext>
              </p:extLst>
            </p:nvPr>
          </p:nvGraphicFramePr>
          <p:xfrm>
            <a:off x="3511550" y="4183285"/>
            <a:ext cx="3175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9" name="公式" r:id="rId14" imgW="203040" imgH="393480" progId="Equation.3">
                    <p:embed/>
                  </p:oleObj>
                </mc:Choice>
                <mc:Fallback>
                  <p:oleObj name="公式" r:id="rId14" imgW="203040" imgH="393480" progId="Equation.3">
                    <p:embed/>
                    <p:pic>
                      <p:nvPicPr>
                        <p:cNvPr id="0" name="对象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1550" y="4183285"/>
                          <a:ext cx="3175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47092193"/>
                </p:ext>
              </p:extLst>
            </p:nvPr>
          </p:nvGraphicFramePr>
          <p:xfrm>
            <a:off x="5145013" y="4155926"/>
            <a:ext cx="219075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0" name="公式" r:id="rId16" imgW="139680" imgH="393480" progId="Equation.3">
                    <p:embed/>
                  </p:oleObj>
                </mc:Choice>
                <mc:Fallback>
                  <p:oleObj name="公式" r:id="rId16" imgW="139680" imgH="393480" progId="Equation.3">
                    <p:embed/>
                    <p:pic>
                      <p:nvPicPr>
                        <p:cNvPr id="0" name="对象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5013" y="4155926"/>
                          <a:ext cx="219075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6139684"/>
                </p:ext>
              </p:extLst>
            </p:nvPr>
          </p:nvGraphicFramePr>
          <p:xfrm>
            <a:off x="5622652" y="4183285"/>
            <a:ext cx="3175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1" name="公式" r:id="rId18" imgW="203040" imgH="393480" progId="Equation.3">
                    <p:embed/>
                  </p:oleObj>
                </mc:Choice>
                <mc:Fallback>
                  <p:oleObj name="公式" r:id="rId18" imgW="20304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22652" y="4183285"/>
                          <a:ext cx="317500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1122048"/>
                </p:ext>
              </p:extLst>
            </p:nvPr>
          </p:nvGraphicFramePr>
          <p:xfrm>
            <a:off x="7233245" y="4183286"/>
            <a:ext cx="2190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2" name="公式" r:id="rId20" imgW="139639" imgH="393529" progId="Equation.3">
                    <p:embed/>
                  </p:oleObj>
                </mc:Choice>
                <mc:Fallback>
                  <p:oleObj name="公式" r:id="rId20" imgW="139639" imgH="393529" progId="Equation.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33245" y="4183286"/>
                          <a:ext cx="2190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1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409450" y="3116207"/>
            <a:ext cx="994198" cy="115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B80BA23-0D5D-5C43-8D0D-3287EEC9F16B}"/>
              </a:ext>
            </a:extLst>
          </p:cNvPr>
          <p:cNvGrpSpPr/>
          <p:nvPr/>
        </p:nvGrpSpPr>
        <p:grpSpPr>
          <a:xfrm>
            <a:off x="467544" y="355071"/>
            <a:ext cx="1166673" cy="1064551"/>
            <a:chOff x="670145" y="1457273"/>
            <a:chExt cx="1555361" cy="1419401"/>
          </a:xfrm>
        </p:grpSpPr>
        <p:pic>
          <p:nvPicPr>
            <p:cNvPr id="37" name="图片 36" descr="28Z58PICt4r.jpg">
              <a:extLst>
                <a:ext uri="{FF2B5EF4-FFF2-40B4-BE49-F238E27FC236}">
                  <a16:creationId xmlns:a16="http://schemas.microsoft.com/office/drawing/2014/main" xmlns="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6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6244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标注 25"/>
          <p:cNvSpPr/>
          <p:nvPr/>
        </p:nvSpPr>
        <p:spPr bwMode="auto">
          <a:xfrm>
            <a:off x="827584" y="3238309"/>
            <a:ext cx="6264696" cy="792088"/>
          </a:xfrm>
          <a:prstGeom prst="wedgeRoundRectCallout">
            <a:avLst>
              <a:gd name="adj1" fmla="val 55083"/>
              <a:gd name="adj2" fmla="val 1004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分子比分母小的分数叫作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真分数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，分子比分母大或者分子和分母相等的分数叫作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假分数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69851" y="3168769"/>
            <a:ext cx="995312" cy="93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71" y="411510"/>
            <a:ext cx="5717257" cy="169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" r="14694" b="11163"/>
          <a:stretch>
            <a:fillRect/>
          </a:stretch>
        </p:blipFill>
        <p:spPr bwMode="auto">
          <a:xfrm>
            <a:off x="1921371" y="422667"/>
            <a:ext cx="808017" cy="823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4181"/>
            <a:ext cx="1618431" cy="78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69422"/>
            <a:ext cx="2264605" cy="77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44166" y="2109064"/>
            <a:ext cx="83581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比较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、例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中每个分数分子和分母的大小，想一想，可以把这些分数分成几类？先分一分，再与同学交流。</a:t>
            </a:r>
          </a:p>
        </p:txBody>
      </p:sp>
    </p:spTree>
    <p:extLst>
      <p:ext uri="{BB962C8B-B14F-4D97-AF65-F5344CB8AC3E}">
        <p14:creationId xmlns:p14="http://schemas.microsoft.com/office/powerpoint/2010/main" val="335513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46309"/>
            <a:ext cx="7064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你会用分数表示下面的涂色部分吗？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27" name="Picture 1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1957561"/>
            <a:ext cx="700087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09830" y="2909822"/>
            <a:ext cx="48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294006" y="2909822"/>
            <a:ext cx="48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0190" y="2909822"/>
            <a:ext cx="48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66414" y="2876723"/>
            <a:ext cx="48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50" grpId="0"/>
      <p:bldP spid="51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27" name="文本框 43"/>
          <p:cNvSpPr txBox="1">
            <a:spLocks noChangeArrowheads="1"/>
          </p:cNvSpPr>
          <p:nvPr/>
        </p:nvSpPr>
        <p:spPr bwMode="auto">
          <a:xfrm>
            <a:off x="306599" y="531633"/>
            <a:ext cx="86578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读出下面的分数 ，并说说哪些是真分数，哪些是假分数。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65263" y="1275606"/>
            <a:ext cx="6305550" cy="820738"/>
            <a:chOff x="1465263" y="1736725"/>
            <a:chExt cx="6305550" cy="820738"/>
          </a:xfrm>
        </p:grpSpPr>
        <p:graphicFrame>
          <p:nvGraphicFramePr>
            <p:cNvPr id="29" name="对象 10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53599687"/>
                </p:ext>
              </p:extLst>
            </p:nvPr>
          </p:nvGraphicFramePr>
          <p:xfrm>
            <a:off x="1465263" y="1736725"/>
            <a:ext cx="31750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4" r:id="rId3" imgW="152280" imgH="393480" progId="Equation.KSEE3">
                    <p:embed/>
                  </p:oleObj>
                </mc:Choice>
                <mc:Fallback>
                  <p:oleObj r:id="rId3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65263" y="1736725"/>
                          <a:ext cx="31750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3276832"/>
                </p:ext>
              </p:extLst>
            </p:nvPr>
          </p:nvGraphicFramePr>
          <p:xfrm>
            <a:off x="6361113" y="1736725"/>
            <a:ext cx="47625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5" r:id="rId5" imgW="228600" imgH="393480" progId="Equation.KSEE3">
                    <p:embed/>
                  </p:oleObj>
                </mc:Choice>
                <mc:Fallback>
                  <p:oleObj r:id="rId5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61113" y="1736725"/>
                          <a:ext cx="47625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对象 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3609922"/>
                </p:ext>
              </p:extLst>
            </p:nvPr>
          </p:nvGraphicFramePr>
          <p:xfrm>
            <a:off x="5332413" y="1736725"/>
            <a:ext cx="420687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6" r:id="rId7" imgW="203040" imgH="393480" progId="Equation.KSEE3">
                    <p:embed/>
                  </p:oleObj>
                </mc:Choice>
                <mc:Fallback>
                  <p:oleObj r:id="rId7" imgW="20304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32413" y="1736725"/>
                          <a:ext cx="420687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对象 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63568279"/>
                </p:ext>
              </p:extLst>
            </p:nvPr>
          </p:nvGraphicFramePr>
          <p:xfrm>
            <a:off x="4413250" y="1736725"/>
            <a:ext cx="31750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7" r:id="rId9" imgW="152280" imgH="393480" progId="Equation.KSEE3">
                    <p:embed/>
                  </p:oleObj>
                </mc:Choice>
                <mc:Fallback>
                  <p:oleObj r:id="rId9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3250" y="1736725"/>
                          <a:ext cx="31750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1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0237356"/>
                </p:ext>
              </p:extLst>
            </p:nvPr>
          </p:nvGraphicFramePr>
          <p:xfrm>
            <a:off x="3486150" y="1736725"/>
            <a:ext cx="31750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8" r:id="rId11" imgW="152280" imgH="393480" progId="Equation.KSEE3">
                    <p:embed/>
                  </p:oleObj>
                </mc:Choice>
                <mc:Fallback>
                  <p:oleObj r:id="rId11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86150" y="1736725"/>
                          <a:ext cx="31750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4996943"/>
                </p:ext>
              </p:extLst>
            </p:nvPr>
          </p:nvGraphicFramePr>
          <p:xfrm>
            <a:off x="2451100" y="1736725"/>
            <a:ext cx="31750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9" r:id="rId13" imgW="152280" imgH="393480" progId="Equation.KSEE3">
                    <p:embed/>
                  </p:oleObj>
                </mc:Choice>
                <mc:Fallback>
                  <p:oleObj r:id="rId13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51100" y="1736725"/>
                          <a:ext cx="31750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9758761"/>
                </p:ext>
              </p:extLst>
            </p:nvPr>
          </p:nvGraphicFramePr>
          <p:xfrm>
            <a:off x="7292975" y="1736725"/>
            <a:ext cx="477838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0" r:id="rId15" imgW="228600" imgH="393480" progId="Equation.KSEE3">
                    <p:embed/>
                  </p:oleObj>
                </mc:Choice>
                <mc:Fallback>
                  <p:oleObj r:id="rId15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92975" y="1736725"/>
                          <a:ext cx="477838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363663" y="2427733"/>
            <a:ext cx="5861273" cy="819468"/>
            <a:chOff x="2308" y="4271"/>
            <a:chExt cx="14964" cy="1291"/>
          </a:xfrm>
        </p:grpSpPr>
        <p:graphicFrame>
          <p:nvGraphicFramePr>
            <p:cNvPr id="37" name="对象 3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6942812"/>
                </p:ext>
              </p:extLst>
            </p:nvPr>
          </p:nvGraphicFramePr>
          <p:xfrm>
            <a:off x="5239" y="4271"/>
            <a:ext cx="1032" cy="1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1" r:id="rId17" imgW="203040" imgH="393480" progId="Equation.KSEE3">
                    <p:embed/>
                  </p:oleObj>
                </mc:Choice>
                <mc:Fallback>
                  <p:oleObj r:id="rId17" imgW="20304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9" y="4271"/>
                          <a:ext cx="1032" cy="1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8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11124810"/>
                </p:ext>
              </p:extLst>
            </p:nvPr>
          </p:nvGraphicFramePr>
          <p:xfrm>
            <a:off x="3513" y="4271"/>
            <a:ext cx="735" cy="1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2" r:id="rId19" imgW="152280" imgH="393480" progId="Equation.KSEE3">
                    <p:embed/>
                  </p:oleObj>
                </mc:Choice>
                <mc:Fallback>
                  <p:oleObj r:id="rId19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3" y="4271"/>
                          <a:ext cx="735" cy="1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对象 4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08" y="4271"/>
            <a:ext cx="499" cy="1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3" r:id="rId21" imgW="152280" imgH="393480" progId="Equation.KSEE3">
                    <p:embed/>
                  </p:oleObj>
                </mc:Choice>
                <mc:Fallback>
                  <p:oleObj r:id="rId21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8" y="4271"/>
                          <a:ext cx="499" cy="1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" name="文本框 42"/>
            <p:cNvSpPr txBox="1">
              <a:spLocks noChangeArrowheads="1"/>
            </p:cNvSpPr>
            <p:nvPr/>
          </p:nvSpPr>
          <p:spPr bwMode="auto">
            <a:xfrm>
              <a:off x="2778" y="4498"/>
              <a:ext cx="14494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、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、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是真分数；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1363663" y="3435846"/>
            <a:ext cx="5233986" cy="820737"/>
            <a:chOff x="2308" y="5809"/>
            <a:chExt cx="14994" cy="1293"/>
          </a:xfrm>
        </p:grpSpPr>
        <p:graphicFrame>
          <p:nvGraphicFramePr>
            <p:cNvPr id="42" name="对象 2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906881"/>
                </p:ext>
              </p:extLst>
            </p:nvPr>
          </p:nvGraphicFramePr>
          <p:xfrm>
            <a:off x="6464" y="5809"/>
            <a:ext cx="1528" cy="1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4" r:id="rId23" imgW="228600" imgH="393480" progId="Equation.KSEE3">
                    <p:embed/>
                  </p:oleObj>
                </mc:Choice>
                <mc:Fallback>
                  <p:oleObj r:id="rId23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64" y="5809"/>
                          <a:ext cx="1528" cy="12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对象 5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94371658"/>
                </p:ext>
              </p:extLst>
            </p:nvPr>
          </p:nvGraphicFramePr>
          <p:xfrm>
            <a:off x="4882" y="5809"/>
            <a:ext cx="1460" cy="1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5" r:id="rId25" imgW="228600" imgH="393480" progId="Equation.KSEE3">
                    <p:embed/>
                  </p:oleObj>
                </mc:Choice>
                <mc:Fallback>
                  <p:oleObj r:id="rId25" imgW="22860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2" y="5809"/>
                          <a:ext cx="1460" cy="12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对象 5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8512776"/>
                </p:ext>
              </p:extLst>
            </p:nvPr>
          </p:nvGraphicFramePr>
          <p:xfrm>
            <a:off x="3660" y="5809"/>
            <a:ext cx="879" cy="1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6" r:id="rId27" imgW="152280" imgH="393480" progId="Equation.KSEE3">
                    <p:embed/>
                  </p:oleObj>
                </mc:Choice>
                <mc:Fallback>
                  <p:oleObj r:id="rId27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60" y="5809"/>
                          <a:ext cx="879" cy="12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对象 5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24912108"/>
                </p:ext>
              </p:extLst>
            </p:nvPr>
          </p:nvGraphicFramePr>
          <p:xfrm>
            <a:off x="2308" y="5809"/>
            <a:ext cx="940" cy="1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7" r:id="rId29" imgW="152280" imgH="393480" progId="Equation.KSEE3">
                    <p:embed/>
                  </p:oleObj>
                </mc:Choice>
                <mc:Fallback>
                  <p:oleObj r:id="rId29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8" y="5809"/>
                          <a:ext cx="940" cy="12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6" name="文本框 61"/>
            <p:cNvSpPr txBox="1">
              <a:spLocks noChangeArrowheads="1"/>
            </p:cNvSpPr>
            <p:nvPr/>
          </p:nvSpPr>
          <p:spPr bwMode="auto">
            <a:xfrm>
              <a:off x="2808" y="5922"/>
              <a:ext cx="14494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、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、  、 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是假分数。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46" name="文本框 43"/>
          <p:cNvSpPr txBox="1">
            <a:spLocks noChangeArrowheads="1"/>
          </p:cNvSpPr>
          <p:nvPr/>
        </p:nvSpPr>
        <p:spPr bwMode="auto">
          <a:xfrm>
            <a:off x="1804995" y="1625575"/>
            <a:ext cx="400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9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089259" y="1426443"/>
            <a:ext cx="528638" cy="755650"/>
            <a:chOff x="6927850" y="1592263"/>
            <a:chExt cx="528638" cy="755650"/>
          </a:xfrm>
        </p:grpSpPr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6927850" y="1592263"/>
              <a:ext cx="3651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4</a:t>
              </a:r>
            </a:p>
          </p:txBody>
        </p:sp>
        <p:sp>
          <p:nvSpPr>
            <p:cNvPr id="52" name="Text Box 11"/>
            <p:cNvSpPr txBox="1">
              <a:spLocks noChangeArrowheads="1"/>
            </p:cNvSpPr>
            <p:nvPr/>
          </p:nvSpPr>
          <p:spPr bwMode="auto">
            <a:xfrm>
              <a:off x="6943725" y="1890713"/>
              <a:ext cx="5127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>
                  <a:latin typeface="楷体" pitchFamily="49" charset="-122"/>
                  <a:ea typeface="楷体" pitchFamily="49" charset="-122"/>
                </a:rPr>
                <a:t>3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46814" y="483518"/>
            <a:ext cx="4787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在括号里填数。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490638"/>
            <a:ext cx="2157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1071122" y="1462013"/>
            <a:ext cx="4906815" cy="655587"/>
            <a:chOff x="1019322" y="2067694"/>
            <a:chExt cx="4906815" cy="655587"/>
          </a:xfrm>
        </p:grpSpPr>
        <p:sp>
          <p:nvSpPr>
            <p:cNvPr id="65" name="TextBox 64"/>
            <p:cNvSpPr txBox="1"/>
            <p:nvPr/>
          </p:nvSpPr>
          <p:spPr>
            <a:xfrm>
              <a:off x="1138238" y="2182093"/>
              <a:ext cx="4787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是（ ）个 。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29283751"/>
                </p:ext>
              </p:extLst>
            </p:nvPr>
          </p:nvGraphicFramePr>
          <p:xfrm>
            <a:off x="1019322" y="2102568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76" name="公式" r:id="rId3" imgW="152280" imgH="393480" progId="Equation.3">
                    <p:embed/>
                  </p:oleObj>
                </mc:Choice>
                <mc:Fallback>
                  <p:oleObj name="公式" r:id="rId3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9322" y="2102568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44405702"/>
                </p:ext>
              </p:extLst>
            </p:nvPr>
          </p:nvGraphicFramePr>
          <p:xfrm>
            <a:off x="2604095" y="2067694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77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对象 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4095" y="2067694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3782326" y="1419622"/>
            <a:ext cx="4787899" cy="779463"/>
            <a:chOff x="4104581" y="1521247"/>
            <a:chExt cx="4787899" cy="779463"/>
          </a:xfrm>
        </p:grpSpPr>
        <p:pic>
          <p:nvPicPr>
            <p:cNvPr id="45" name="图片 3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67" t="14003" r="9467" b="58163"/>
            <a:stretch/>
          </p:blipFill>
          <p:spPr bwMode="auto">
            <a:xfrm>
              <a:off x="5292080" y="1521247"/>
              <a:ext cx="685267" cy="7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4104581" y="1563688"/>
              <a:ext cx="4787899" cy="620712"/>
              <a:chOff x="1138238" y="2067744"/>
              <a:chExt cx="4787899" cy="620712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1138238" y="2182093"/>
                <a:ext cx="47878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4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是     。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70" name="对象 69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16140387"/>
                  </p:ext>
                </p:extLst>
              </p:nvPr>
            </p:nvGraphicFramePr>
            <p:xfrm>
              <a:off x="1686620" y="2067744"/>
              <a:ext cx="220662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78" name="公式" r:id="rId8" imgW="139680" imgH="393480" progId="Equation.3">
                      <p:embed/>
                    </p:oleObj>
                  </mc:Choice>
                  <mc:Fallback>
                    <p:oleObj name="公式" r:id="rId8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86620" y="2067744"/>
                            <a:ext cx="220662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8" name="组合 7"/>
          <p:cNvGrpSpPr/>
          <p:nvPr/>
        </p:nvGrpSpPr>
        <p:grpSpPr>
          <a:xfrm>
            <a:off x="1090620" y="2194718"/>
            <a:ext cx="4897588" cy="779463"/>
            <a:chOff x="1412875" y="2296343"/>
            <a:chExt cx="4897588" cy="779463"/>
          </a:xfrm>
        </p:grpSpPr>
        <p:grpSp>
          <p:nvGrpSpPr>
            <p:cNvPr id="71" name="组合 70"/>
            <p:cNvGrpSpPr/>
            <p:nvPr/>
          </p:nvGrpSpPr>
          <p:grpSpPr>
            <a:xfrm>
              <a:off x="1412875" y="2382838"/>
              <a:ext cx="4897588" cy="620712"/>
              <a:chOff x="1028549" y="2102321"/>
              <a:chExt cx="4897588" cy="620712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1138238" y="2182093"/>
                <a:ext cx="47878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8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  。 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73" name="对象 7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39405593"/>
                  </p:ext>
                </p:extLst>
              </p:nvPr>
            </p:nvGraphicFramePr>
            <p:xfrm>
              <a:off x="1028549" y="2102321"/>
              <a:ext cx="220663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79" name="公式" r:id="rId10" imgW="139680" imgH="393480" progId="Equation.3">
                      <p:embed/>
                    </p:oleObj>
                  </mc:Choice>
                  <mc:Fallback>
                    <p:oleObj name="公式" r:id="rId10" imgW="1396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28549" y="2102321"/>
                            <a:ext cx="220663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pic>
          <p:nvPicPr>
            <p:cNvPr id="75" name="图片 3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67" t="14003" r="9467" b="58163"/>
            <a:stretch/>
          </p:blipFill>
          <p:spPr bwMode="auto">
            <a:xfrm>
              <a:off x="2374565" y="2296343"/>
              <a:ext cx="685267" cy="7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6" name="组合 75"/>
          <p:cNvGrpSpPr/>
          <p:nvPr/>
        </p:nvGrpSpPr>
        <p:grpSpPr>
          <a:xfrm>
            <a:off x="2161513" y="2218531"/>
            <a:ext cx="512763" cy="755650"/>
            <a:chOff x="6880424" y="1592263"/>
            <a:chExt cx="512763" cy="755650"/>
          </a:xfrm>
        </p:grpSpPr>
        <p:sp>
          <p:nvSpPr>
            <p:cNvPr id="77" name="Text Box 10"/>
            <p:cNvSpPr txBox="1">
              <a:spLocks noChangeArrowheads="1"/>
            </p:cNvSpPr>
            <p:nvPr/>
          </p:nvSpPr>
          <p:spPr bwMode="auto">
            <a:xfrm>
              <a:off x="6880424" y="1592263"/>
              <a:ext cx="3651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78" name="Text Box 11"/>
            <p:cNvSpPr txBox="1">
              <a:spLocks noChangeArrowheads="1"/>
            </p:cNvSpPr>
            <p:nvPr/>
          </p:nvSpPr>
          <p:spPr bwMode="auto">
            <a:xfrm>
              <a:off x="6880424" y="1890713"/>
              <a:ext cx="5127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3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54396" y="2254101"/>
            <a:ext cx="4787899" cy="779463"/>
            <a:chOff x="4104581" y="1528614"/>
            <a:chExt cx="4787899" cy="779463"/>
          </a:xfrm>
        </p:grpSpPr>
        <p:pic>
          <p:nvPicPr>
            <p:cNvPr id="80" name="图片 3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67" t="14003" r="9467" b="58163"/>
            <a:stretch/>
          </p:blipFill>
          <p:spPr bwMode="auto">
            <a:xfrm>
              <a:off x="4750829" y="1528614"/>
              <a:ext cx="685267" cy="7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1" name="组合 80"/>
            <p:cNvGrpSpPr/>
            <p:nvPr/>
          </p:nvGrpSpPr>
          <p:grpSpPr>
            <a:xfrm>
              <a:off x="4104581" y="1660005"/>
              <a:ext cx="4787899" cy="620712"/>
              <a:chOff x="1138238" y="2164061"/>
              <a:chExt cx="4787899" cy="620712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1138238" y="2182093"/>
                <a:ext cx="47878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6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个     是  。  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  <p:graphicFrame>
            <p:nvGraphicFramePr>
              <p:cNvPr id="83" name="对象 8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479716"/>
                  </p:ext>
                </p:extLst>
              </p:nvPr>
            </p:nvGraphicFramePr>
            <p:xfrm>
              <a:off x="2780407" y="2164061"/>
              <a:ext cx="239713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80" name="公式" r:id="rId12" imgW="152280" imgH="393480" progId="Equation.3">
                      <p:embed/>
                    </p:oleObj>
                  </mc:Choice>
                  <mc:Fallback>
                    <p:oleObj name="公式" r:id="rId12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0407" y="2164061"/>
                            <a:ext cx="239713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85" name="组合 84"/>
          <p:cNvGrpSpPr/>
          <p:nvPr/>
        </p:nvGrpSpPr>
        <p:grpSpPr>
          <a:xfrm>
            <a:off x="4592694" y="2290539"/>
            <a:ext cx="521147" cy="755650"/>
            <a:chOff x="6872040" y="1592263"/>
            <a:chExt cx="521147" cy="755650"/>
          </a:xfrm>
        </p:grpSpPr>
        <p:sp>
          <p:nvSpPr>
            <p:cNvPr id="86" name="Text Box 10"/>
            <p:cNvSpPr txBox="1">
              <a:spLocks noChangeArrowheads="1"/>
            </p:cNvSpPr>
            <p:nvPr/>
          </p:nvSpPr>
          <p:spPr bwMode="auto">
            <a:xfrm>
              <a:off x="6872040" y="1592263"/>
              <a:ext cx="3651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auto">
            <a:xfrm>
              <a:off x="6880424" y="1890713"/>
              <a:ext cx="5127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71570" y="3046189"/>
            <a:ext cx="4907411" cy="792088"/>
            <a:chOff x="1393825" y="3147814"/>
            <a:chExt cx="4907411" cy="792088"/>
          </a:xfrm>
        </p:grpSpPr>
        <p:grpSp>
          <p:nvGrpSpPr>
            <p:cNvPr id="88" name="组合 87"/>
            <p:cNvGrpSpPr/>
            <p:nvPr/>
          </p:nvGrpSpPr>
          <p:grpSpPr>
            <a:xfrm>
              <a:off x="1393825" y="3246438"/>
              <a:ext cx="4907411" cy="693464"/>
              <a:chOff x="1403052" y="2382342"/>
              <a:chExt cx="4907411" cy="693464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1403052" y="2382342"/>
                <a:ext cx="4907411" cy="620712"/>
                <a:chOff x="1018726" y="2101825"/>
                <a:chExt cx="4907411" cy="620712"/>
              </a:xfrm>
            </p:grpSpPr>
            <p:sp>
              <p:nvSpPr>
                <p:cNvPr id="91" name="TextBox 90"/>
                <p:cNvSpPr txBox="1"/>
                <p:nvPr/>
              </p:nvSpPr>
              <p:spPr>
                <a:xfrm>
                  <a:off x="1138238" y="2182093"/>
                  <a:ext cx="47878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是（  ）个     。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graphicFrame>
              <p:nvGraphicFramePr>
                <p:cNvPr id="92" name="对象 91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33923214"/>
                    </p:ext>
                  </p:extLst>
                </p:nvPr>
              </p:nvGraphicFramePr>
              <p:xfrm>
                <a:off x="1018726" y="2101825"/>
                <a:ext cx="241300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481" name="公式" r:id="rId14" imgW="152280" imgH="393480" progId="Equation.3">
                        <p:embed/>
                      </p:oleObj>
                    </mc:Choice>
                    <mc:Fallback>
                      <p:oleObj name="公式" r:id="rId14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018726" y="2101825"/>
                              <a:ext cx="241300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pic>
            <p:nvPicPr>
              <p:cNvPr id="90" name="图片 3"/>
              <p:cNvPicPr>
                <a:picLocks noChangeAspect="1" noChangeArrowheads="1"/>
              </p:cNvPicPr>
              <p:nvPr/>
            </p:nvPicPr>
            <p:blipFill rotWithShape="1"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067" t="27920" r="9467" b="58163"/>
              <a:stretch/>
            </p:blipFill>
            <p:spPr bwMode="auto">
              <a:xfrm>
                <a:off x="3175880" y="2686074"/>
                <a:ext cx="685267" cy="389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3275856" y="314781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873481" y="3190205"/>
            <a:ext cx="80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953601" y="3406229"/>
            <a:ext cx="80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01673" y="3046189"/>
            <a:ext cx="5123436" cy="792088"/>
            <a:chOff x="3923928" y="3147814"/>
            <a:chExt cx="5123436" cy="792088"/>
          </a:xfrm>
        </p:grpSpPr>
        <p:grpSp>
          <p:nvGrpSpPr>
            <p:cNvPr id="100" name="组合 99"/>
            <p:cNvGrpSpPr/>
            <p:nvPr/>
          </p:nvGrpSpPr>
          <p:grpSpPr>
            <a:xfrm>
              <a:off x="3923928" y="3147814"/>
              <a:ext cx="5123436" cy="792088"/>
              <a:chOff x="1105793" y="3147814"/>
              <a:chExt cx="5123436" cy="792088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1105793" y="3326706"/>
                <a:ext cx="5123436" cy="613196"/>
                <a:chOff x="1115020" y="2462610"/>
                <a:chExt cx="5123436" cy="613196"/>
              </a:xfrm>
            </p:grpSpPr>
            <p:sp>
              <p:nvSpPr>
                <p:cNvPr id="105" name="TextBox 104"/>
                <p:cNvSpPr txBox="1"/>
                <p:nvPr/>
              </p:nvSpPr>
              <p:spPr>
                <a:xfrm>
                  <a:off x="1115020" y="2462610"/>
                  <a:ext cx="512343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（  ）个     是  。  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  <p:pic>
              <p:nvPicPr>
                <p:cNvPr id="104" name="图片 3"/>
                <p:cNvPicPr>
                  <a:picLocks noChangeAspect="1" noChangeArrowheads="1"/>
                </p:cNvPicPr>
                <p:nvPr/>
              </p:nvPicPr>
              <p:blipFill rotWithShape="1"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1067" t="27920" r="9467" b="58163"/>
                <a:stretch/>
              </p:blipFill>
              <p:spPr bwMode="auto">
                <a:xfrm>
                  <a:off x="2483172" y="2686074"/>
                  <a:ext cx="685267" cy="3897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" name="TextBox 101"/>
              <p:cNvSpPr txBox="1"/>
              <p:nvPr/>
            </p:nvSpPr>
            <p:spPr>
              <a:xfrm>
                <a:off x="2583148" y="3147814"/>
                <a:ext cx="5040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1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107" name="对象 10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07297887"/>
                </p:ext>
              </p:extLst>
            </p:nvPr>
          </p:nvGraphicFramePr>
          <p:xfrm>
            <a:off x="6270625" y="3246438"/>
            <a:ext cx="300038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82" name="公式" r:id="rId16" imgW="190440" imgH="393480" progId="Equation.3">
                    <p:embed/>
                  </p:oleObj>
                </mc:Choice>
                <mc:Fallback>
                  <p:oleObj name="公式" r:id="rId16" imgW="1904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70625" y="3246438"/>
                          <a:ext cx="300038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9" name="TextBox 108"/>
          <p:cNvSpPr txBox="1"/>
          <p:nvPr/>
        </p:nvSpPr>
        <p:spPr>
          <a:xfrm>
            <a:off x="3889705" y="3232596"/>
            <a:ext cx="80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11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105134" y="3384996"/>
            <a:ext cx="80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" grpId="0"/>
      <p:bldP spid="13" grpId="0"/>
      <p:bldP spid="99" grpId="0"/>
      <p:bldP spid="109" grpId="0"/>
      <p:bldP spid="110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523</Words>
  <Application>Microsoft Office PowerPoint</Application>
  <PresentationFormat>全屏显示(16:9)</PresentationFormat>
  <Paragraphs>83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Microsoft 公式 3.0</vt:lpstr>
      <vt:lpstr>公式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